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6"/>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456" r:id="rId682"/>
    <p:sldId id="1489" r:id="rId683"/>
    <p:sldId id="1493" r:id="rId684"/>
    <p:sldId id="1495" r:id="rId6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notesMaster" Target="notesMasters/notesMaster1.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theme" Target="theme/theme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commentAuthors" Target="commentAuthor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viewProps" Target="viewProp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tableStyles" Target="tableStyle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presProps" Target="presProp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5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46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46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4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93.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1.png"/></Relationships>
</file>

<file path=ppt/slides/_rels/slide50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0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8.png"/><Relationship Id="rId4" Type="http://schemas.openxmlformats.org/officeDocument/2006/relationships/image" Target="../media/image197.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202.gif"/><Relationship Id="rId2" Type="http://schemas.openxmlformats.org/officeDocument/2006/relationships/image" Target="../media/image201.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7.xml"/><Relationship Id="rId4" Type="http://schemas.openxmlformats.org/officeDocument/2006/relationships/image" Target="../media/image209.jpeg"/></Relationships>
</file>

<file path=ppt/slides/_rels/slide6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image" Target="../media/image210.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286232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given that does not appear in the corresponding domain or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a:solidFill>
                  <a:srgbClr val="FF0000"/>
                </a:solidFill>
                <a:latin typeface="Palatino Linotype" panose="02040502050505030304" pitchFamily="18" charset="0"/>
                <a:cs typeface="Arial" panose="020B0604020202020204" pitchFamily="34" charset="0"/>
              </a:rPr>
              <a:t>Remember:</a:t>
            </a:r>
            <a:endParaRPr lang="en-US" sz="2400" dirty="0">
              <a:solidFill>
                <a:srgbClr val="FF0000"/>
              </a:solidFill>
              <a:latin typeface="Palatino Linotype" panose="02040502050505030304" pitchFamily="18" charset="0"/>
              <a:cs typeface="Arial" panose="020B0604020202020204" pitchFamily="34" charset="0"/>
            </a:endParaRP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
        <p:nvSpPr>
          <p:cNvPr id="3" name="TextBox 2">
            <a:extLst>
              <a:ext uri="{FF2B5EF4-FFF2-40B4-BE49-F238E27FC236}">
                <a16:creationId xmlns:a16="http://schemas.microsoft.com/office/drawing/2014/main" id="{FD95D98B-69B7-FF9E-75A6-72EF34B621A6}"/>
              </a:ext>
            </a:extLst>
          </p:cNvPr>
          <p:cNvSpPr txBox="1"/>
          <p:nvPr/>
        </p:nvSpPr>
        <p:spPr>
          <a:xfrm>
            <a:off x="407368" y="501317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28048" y="565868"/>
            <a:ext cx="5183053" cy="3007148"/>
          </a:xfrm>
          <a:prstGeom prst="rect">
            <a:avLst/>
          </a:prstGeom>
        </p:spPr>
      </p:pic>
      <p:pic>
        <p:nvPicPr>
          <p:cNvPr id="9" name="Picture 8">
            <a:extLst>
              <a:ext uri="{FF2B5EF4-FFF2-40B4-BE49-F238E27FC236}">
                <a16:creationId xmlns:a16="http://schemas.microsoft.com/office/drawing/2014/main" id="{BFAEF517-5A42-8E4C-8280-020C76E18F76}"/>
              </a:ext>
            </a:extLst>
          </p:cNvPr>
          <p:cNvPicPr>
            <a:picLocks noChangeAspect="1"/>
          </p:cNvPicPr>
          <p:nvPr/>
        </p:nvPicPr>
        <p:blipFill>
          <a:blip r:embed="rId3"/>
          <a:stretch>
            <a:fillRect/>
          </a:stretch>
        </p:blipFill>
        <p:spPr>
          <a:xfrm>
            <a:off x="6528049" y="3445895"/>
            <a:ext cx="5183052" cy="3223465"/>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46925</TotalTime>
  <Words>69863</Words>
  <Application>Microsoft Office PowerPoint</Application>
  <PresentationFormat>Widescreen</PresentationFormat>
  <Paragraphs>8727</Paragraphs>
  <Slides>684</Slides>
  <Notes>40</Notes>
  <HiddenSlides>123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684</vt:i4>
      </vt:variant>
    </vt:vector>
  </HeadingPairs>
  <TitlesOfParts>
    <vt:vector size="72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10724</cp:revision>
  <dcterms:created xsi:type="dcterms:W3CDTF">2015-10-09T06:09:34Z</dcterms:created>
  <dcterms:modified xsi:type="dcterms:W3CDTF">2023-03-02T04:47:27Z</dcterms:modified>
</cp:coreProperties>
</file>